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566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4119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95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095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932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5683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79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00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272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52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833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740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0"/>
            <a:ext cx="5012574" cy="68087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37387" y="4089862"/>
            <a:ext cx="507457" cy="174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43422" y="4256116"/>
            <a:ext cx="1425" cy="475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43422" y="3947679"/>
            <a:ext cx="346879" cy="322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36800" y="4872298"/>
            <a:ext cx="513080" cy="215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36800" y="5087390"/>
            <a:ext cx="0" cy="427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017981" y="4872298"/>
            <a:ext cx="318822" cy="21509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97760" y="1905000"/>
            <a:ext cx="15240" cy="655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1898735" y="2376643"/>
            <a:ext cx="499025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017981" y="2560320"/>
            <a:ext cx="379779" cy="3152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46200" y="4177145"/>
            <a:ext cx="439195" cy="170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337733" y="3640667"/>
            <a:ext cx="5591" cy="5364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11585" y="4163676"/>
            <a:ext cx="453996" cy="27893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>
            <a:spLocks noChangeArrowheads="1"/>
          </p:cNvSpPr>
          <p:nvPr/>
        </p:nvSpPr>
        <p:spPr bwMode="auto">
          <a:xfrm flipV="1">
            <a:off x="6312107" y="203199"/>
            <a:ext cx="122846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924668"/>
              </p:ext>
            </p:extLst>
          </p:nvPr>
        </p:nvGraphicFramePr>
        <p:xfrm>
          <a:off x="6331332" y="114300"/>
          <a:ext cx="5378893" cy="650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4" imgW="5305358" imgH="6419884" progId="Visio.Drawing.15">
                  <p:embed/>
                </p:oleObj>
              </mc:Choice>
              <mc:Fallback>
                <p:oleObj name="Visio" r:id="rId4" imgW="5305358" imgH="641988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1332" y="114300"/>
                        <a:ext cx="5378893" cy="6508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753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7800" y="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432405"/>
              </p:ext>
            </p:extLst>
          </p:nvPr>
        </p:nvGraphicFramePr>
        <p:xfrm>
          <a:off x="177800" y="228600"/>
          <a:ext cx="5248275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3" imgW="5248380" imgH="6324668" progId="Visio.Drawing.15">
                  <p:embed/>
                </p:oleObj>
              </mc:Choice>
              <mc:Fallback>
                <p:oleObj name="Visio" r:id="rId3" imgW="5248380" imgH="632466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228600"/>
                        <a:ext cx="5248275" cy="632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47395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486425"/>
              </p:ext>
            </p:extLst>
          </p:nvPr>
        </p:nvGraphicFramePr>
        <p:xfrm>
          <a:off x="7505246" y="0"/>
          <a:ext cx="281667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Visio" r:id="rId5" imgW="2847965" imgH="6934234" progId="Visio.Drawing.15">
                  <p:embed/>
                </p:oleObj>
              </mc:Choice>
              <mc:Fallback>
                <p:oleObj name="Visio" r:id="rId5" imgW="2847965" imgH="693423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246" y="0"/>
                        <a:ext cx="2816679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4000500" y="1712422"/>
            <a:ext cx="255616" cy="4516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00500" y="1356360"/>
            <a:ext cx="30480" cy="822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00500" y="2164080"/>
            <a:ext cx="696191" cy="1052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365366" y="1645920"/>
            <a:ext cx="274321" cy="4343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365366" y="1356360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65366" y="2080260"/>
            <a:ext cx="587259" cy="990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4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739485"/>
              </p:ext>
            </p:extLst>
          </p:nvPr>
        </p:nvGraphicFramePr>
        <p:xfrm>
          <a:off x="6400331" y="825500"/>
          <a:ext cx="4585169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Visio" r:id="rId3" imgW="4343477" imgH="4905307" progId="Visio.Drawing.15">
                  <p:embed/>
                </p:oleObj>
              </mc:Choice>
              <mc:Fallback>
                <p:oleObj name="Visio" r:id="rId3" imgW="4343477" imgH="49053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331" y="825500"/>
                        <a:ext cx="4585169" cy="5178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659437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52450" y="660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949693"/>
              </p:ext>
            </p:extLst>
          </p:nvPr>
        </p:nvGraphicFramePr>
        <p:xfrm>
          <a:off x="552450" y="660400"/>
          <a:ext cx="4629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Visio" r:id="rId5" imgW="4629284" imgH="5343423" progId="Visio.Drawing.15">
                  <p:embed/>
                </p:oleObj>
              </mc:Choice>
              <mc:Fallback>
                <p:oleObj name="Visio" r:id="rId5" imgW="4629284" imgH="5343423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660400"/>
                        <a:ext cx="4629150" cy="534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8831580" y="2133600"/>
            <a:ext cx="15240" cy="1821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40880" y="2133600"/>
            <a:ext cx="1790700" cy="678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749540" y="1546860"/>
            <a:ext cx="1082040" cy="5867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846820" y="5725795"/>
            <a:ext cx="0" cy="743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244840" y="5725795"/>
            <a:ext cx="601980" cy="278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359140" y="5461349"/>
            <a:ext cx="487680" cy="2644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0576560" y="3215640"/>
            <a:ext cx="15240" cy="739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0576560" y="3764280"/>
            <a:ext cx="708660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0119360" y="3535680"/>
            <a:ext cx="457200" cy="4191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6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7600" y="106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23567"/>
              </p:ext>
            </p:extLst>
          </p:nvPr>
        </p:nvGraphicFramePr>
        <p:xfrm>
          <a:off x="952500" y="609600"/>
          <a:ext cx="3111500" cy="553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Visio" r:id="rId3" imgW="2362123" imgH="4200525" progId="Visio.Drawing.15">
                  <p:embed/>
                </p:oleObj>
              </mc:Choice>
              <mc:Fallback>
                <p:oleObj name="Visio" r:id="rId3" imgW="2362123" imgH="42005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9600"/>
                        <a:ext cx="3111500" cy="5532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549900" y="1730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389282"/>
              </p:ext>
            </p:extLst>
          </p:nvPr>
        </p:nvGraphicFramePr>
        <p:xfrm>
          <a:off x="5301206" y="1603375"/>
          <a:ext cx="590758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Visio" r:id="rId5" imgW="4553007" imgH="2390809" progId="Visio.Drawing.15">
                  <p:embed/>
                </p:oleObj>
              </mc:Choice>
              <mc:Fallback>
                <p:oleObj name="Visio" r:id="rId5" imgW="4553007" imgH="239080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1206" y="1603375"/>
                        <a:ext cx="5907587" cy="309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613660" y="1424940"/>
            <a:ext cx="7620" cy="9982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049780" y="960120"/>
            <a:ext cx="571500" cy="4648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470660" y="1424940"/>
            <a:ext cx="1143000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212580" y="3368040"/>
            <a:ext cx="1577340" cy="30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0789920" y="2164080"/>
            <a:ext cx="0" cy="1234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31180" y="3268980"/>
            <a:ext cx="899160" cy="129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400800" y="2164080"/>
            <a:ext cx="137160" cy="1112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342120" y="4291012"/>
            <a:ext cx="655320" cy="944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9914755" y="3566160"/>
            <a:ext cx="90306" cy="7324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3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00911"/>
              </p:ext>
            </p:extLst>
          </p:nvPr>
        </p:nvGraphicFramePr>
        <p:xfrm>
          <a:off x="254000" y="1295400"/>
          <a:ext cx="572452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Visio" r:id="rId3" imgW="6458084" imgH="4191034" progId="Visio.Drawing.15">
                  <p:embed/>
                </p:oleObj>
              </mc:Choice>
              <mc:Fallback>
                <p:oleObj name="Visio" r:id="rId3" imgW="6458084" imgH="419103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1295400"/>
                        <a:ext cx="5724525" cy="372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598531"/>
              </p:ext>
            </p:extLst>
          </p:nvPr>
        </p:nvGraphicFramePr>
        <p:xfrm>
          <a:off x="6433674" y="1760537"/>
          <a:ext cx="5446811" cy="300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5" imgW="4143442" imgH="2286102" progId="Visio.Drawing.15">
                  <p:embed/>
                </p:oleObj>
              </mc:Choice>
              <mc:Fallback>
                <p:oleObj name="Visio" r:id="rId5" imgW="4143442" imgH="228610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674" y="1760537"/>
                        <a:ext cx="5446811" cy="3005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95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9700" y="0"/>
            <a:ext cx="9818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214950"/>
              </p:ext>
            </p:extLst>
          </p:nvPr>
        </p:nvGraphicFramePr>
        <p:xfrm>
          <a:off x="139701" y="2"/>
          <a:ext cx="4815322" cy="664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Visio" r:id="rId3" imgW="6553353" imgH="9029598" progId="Visio.Drawing.15">
                  <p:embed/>
                </p:oleObj>
              </mc:Choice>
              <mc:Fallback>
                <p:oleObj name="Visio" r:id="rId3" imgW="6553353" imgH="902959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1" y="2"/>
                        <a:ext cx="4815322" cy="6642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397500" y="596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380763"/>
              </p:ext>
            </p:extLst>
          </p:nvPr>
        </p:nvGraphicFramePr>
        <p:xfrm>
          <a:off x="5397500" y="596900"/>
          <a:ext cx="5734050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Visio" r:id="rId5" imgW="6781774" imgH="5981564" progId="Visio.Drawing.15">
                  <p:embed/>
                </p:oleObj>
              </mc:Choice>
              <mc:Fallback>
                <p:oleObj name="Visio" r:id="rId5" imgW="6781774" imgH="598156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596900"/>
                        <a:ext cx="5734050" cy="5057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50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9700" y="0"/>
            <a:ext cx="9818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397500" y="596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596900"/>
            <a:ext cx="4978494" cy="5786967"/>
          </a:xfrm>
          <a:prstGeom prst="rect">
            <a:avLst/>
          </a:prstGeom>
        </p:spPr>
      </p:pic>
      <p:pic>
        <p:nvPicPr>
          <p:cNvPr id="7172" name="Picture 4" descr="https://lh4.googleusercontent.com/jP0iT27-NKnBkdflmXeOy3WSvQ17jFv_CQ36YVuA92Ew8YY2Sg3d841cKl6RCriyeqUexQB2XcZOrnd_9wT4EacJ82asBRnqZjl3nb4mgWUUQ9_3Ka-QvphjBkS9JxaGmmb3_BO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46" y="596900"/>
            <a:ext cx="3820583" cy="52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62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Canterbury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Hadler</dc:creator>
  <cp:lastModifiedBy>Tim Hadler</cp:lastModifiedBy>
  <cp:revision>10</cp:revision>
  <dcterms:created xsi:type="dcterms:W3CDTF">2020-10-12T02:26:12Z</dcterms:created>
  <dcterms:modified xsi:type="dcterms:W3CDTF">2020-10-13T05:25:26Z</dcterms:modified>
</cp:coreProperties>
</file>